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Non-Veg 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Veg 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Others 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textSearchSlicerF85E2E78BE4A4D7D9F99ED75B5D71C85</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funnel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textSearchSlicerF85E2E78BE4A4D7D9F99ED75B5D71C85</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pieChart</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a20b1a92-403f-4a87-a7b4-388cd25b3c21?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41696e9f717d44af" /><Relationship Type="http://schemas.openxmlformats.org/officeDocument/2006/relationships/slideLayout" Target="/ppt/slideLayouts/slideLayout8.xml" Id="R9817771b267b4a59" /><Relationship Type="http://schemas.openxmlformats.org/officeDocument/2006/relationships/hyperlink" Target="https://app.powerbi.com/groups/me/reports/a20b1a92-403f-4a87-a7b4-388cd25b3c21/?pbi_source=PowerPoint" TargetMode="External" Id="RelId0" /><Relationship Type="http://schemas.openxmlformats.org/officeDocument/2006/relationships/image" Target="/ppt/media/image4.png" Id="imgId11490206"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16d59fa3ab024e62" /><Relationship Type="http://schemas.openxmlformats.org/officeDocument/2006/relationships/slideLayout" Target="/ppt/slideLayouts/slideLayout8.xml" Id="R597d521db15d49d0" /><Relationship Type="http://schemas.openxmlformats.org/officeDocument/2006/relationships/hyperlink" Target="https://app.powerbi.com/groups/me/reports/a20b1a92-403f-4a87-a7b4-388cd25b3c21/?pbi_source=PowerPoint" TargetMode="External" Id="RelId1" /><Relationship Type="http://schemas.openxmlformats.org/officeDocument/2006/relationships/image" Target="/ppt/media/image5.png" Id="imgId11490207"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5842ae7f7de64491" /><Relationship Type="http://schemas.openxmlformats.org/officeDocument/2006/relationships/slideLayout" Target="/ppt/slideLayouts/slideLayout8.xml" Id="R7a63cb50c9a14560" /><Relationship Type="http://schemas.openxmlformats.org/officeDocument/2006/relationships/hyperlink" Target="https://app.powerbi.com/groups/me/reports/a20b1a92-403f-4a87-a7b4-388cd25b3c21/?pbi_source=PowerPoint" TargetMode="External" Id="RelId2" /><Relationship Type="http://schemas.openxmlformats.org/officeDocument/2006/relationships/image" Target="/ppt/media/image6.png" Id="imgId11490208"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a8a5c7db7d994486" /><Relationship Type="http://schemas.openxmlformats.org/officeDocument/2006/relationships/slideLayout" Target="/ppt/slideLayouts/slideLayout8.xml" Id="R5fea9abe703b4f28" /><Relationship Type="http://schemas.openxmlformats.org/officeDocument/2006/relationships/hyperlink" Target="https://app.powerbi.com/groups/me/reports/a20b1a92-403f-4a87-a7b4-388cd25b3c21/?pbi_source=PowerPoint" TargetMode="External" Id="RelId3" /><Relationship Type="http://schemas.openxmlformats.org/officeDocument/2006/relationships/image" Target="/ppt/media/image7.png" Id="imgId11490209"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zomato_Sales_Analysis_Powerbi</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6/14/2024 4:50:48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6/14/2024 4:45:18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image ,actionButton.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11490206"/>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Index</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card ,card ,card ,Non-Veg Sales ,Veg Sales ,Others Sales ,card ,clusteredBarChart ,lineChart ,card ,card ,card ,advancedSlicerVisual ,slicer ,shape ,shape ,shape ,image ,image ,image ,shape ,image ,image ,image ,image ,textbox ,shape ,image ,image ,textSearchSlicerF85E2E78BE4A4D7D9F99ED75B5D71C85.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11490207"/>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Overview</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card ,shape ,image ,image ,image ,image ,textbox ,shape ,image ,clusteredColumnChart ,card ,image ,clusteredBarChart ,funnel ,card ,card.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11490208"/>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User Performance</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card ,card ,card ,card ,clusteredBarChart ,advancedSlicerVisual ,slicer ,shape ,image ,image ,image ,image ,textbox ,textSearchSlicerF85E2E78BE4A4D7D9F99ED75B5D71C85 ,image ,clusteredBarChart ,pieChart.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11490209"/>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City Performance</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